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3C2938-1BE7-67DF-FD65-C5541EE0C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78ABAE-B0CC-BAA3-BFEC-FB14598FC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494BFB-8CA5-F111-5365-C204FF62C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EF90-DD58-4D73-803C-F5045E003F96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817645-4F9F-A1BF-774B-4D461AEA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C6181C-A5DD-5B97-3E7A-1AB6B003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F63-96C6-44BE-9F69-86A7627479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54249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D6644-71C7-DC9D-2352-432FF82C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B7B3E41-9B2B-59A3-ABAD-103593226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28B80E-9A81-2604-D099-5DF9CDB2C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EF90-DD58-4D73-803C-F5045E003F96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A8F037-EE07-9759-1E17-C6A76BEA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09EF87-D039-FCAE-81CB-511D2132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F63-96C6-44BE-9F69-86A7627479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3702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E42F99-1E3B-0C7E-A38C-E669F0D66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B487E8D-F121-0924-75DF-C9BEE7437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6FF9F9-16BB-2D45-D132-247F3076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EF90-DD58-4D73-803C-F5045E003F96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920F1F-D084-5F80-CD78-D04627793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190A0F-2DE7-C415-E9FB-B5B13AA7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F63-96C6-44BE-9F69-86A7627479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54304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FEFF9-DA47-D841-6698-5C16FD769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83F09E-6D8B-1A5E-6D42-CCD1FCFA3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B87C7C-6F72-237E-5D37-B8AF9A3B9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EF90-DD58-4D73-803C-F5045E003F96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C96E56-6062-7426-61C5-C02C54D06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A1A66C-DBEC-9F7D-5FE8-AEC162AC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F63-96C6-44BE-9F69-86A7627479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7382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E5CE33-416F-62C9-21C3-D7DFA1AE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93AEC5-5C6C-5EBF-98D8-2155CD4F3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27794E-23E4-4984-607F-8A25BA73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EF90-DD58-4D73-803C-F5045E003F96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7D51D4-FDEE-1698-2CE6-2E56D4E93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6B8542-88FE-2EC2-87EF-F708E6B0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F63-96C6-44BE-9F69-86A7627479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19449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4EB375-90EA-12F2-F36A-73C33A90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5D7EB-8F93-1B0A-6393-796AE0131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ADE07BA-9C44-9CBC-32BC-363D662B4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5075C8-F35B-702B-1DF5-8961557F5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EF90-DD58-4D73-803C-F5045E003F96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433E6D-E503-1BDE-8E94-56AAFF49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338D18-18C4-5E69-8E75-00617C4FD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F63-96C6-44BE-9F69-86A7627479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8975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D85367-41F1-CB23-9F2D-E061C5F8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CF353A-F147-2791-29CE-2E3D4E0FC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A898D7-F9D0-4151-395D-DFFDCB310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A51F4AC-BAE3-A381-4D0B-09974A025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733A7F3-2E68-3185-B141-7147834995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6A3E28A-E9C1-F5B4-17E4-CCF01992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EF90-DD58-4D73-803C-F5045E003F96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082DB42-F9A1-20F7-8AB0-8B0509440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994D524-893B-A478-89CD-D07A6298B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F63-96C6-44BE-9F69-86A7627479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0306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556AF-05D8-ABDA-A4F8-029AB048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86C467E-FC1E-8AD4-F5FC-276E9DD6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EF90-DD58-4D73-803C-F5045E003F96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FC5D00E-3C0B-782D-D60D-16747CFA2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70D3BF-A7F2-BC90-5E97-DC6DAF2A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F63-96C6-44BE-9F69-86A7627479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903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38D7D13-A814-FF53-F5FA-C18EF6D97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EF90-DD58-4D73-803C-F5045E003F96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8903327-BB72-6128-DAB3-0E76F48E7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860AF5-9632-B6B3-7430-EAE004789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F63-96C6-44BE-9F69-86A7627479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88823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AF685E-7E37-5688-52D8-221F6BD83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125BFD-9530-12EF-B8B0-4BE029B6A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3D51AE-60F4-F029-A02D-5CD087728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8F5077-3CDE-24D0-89FD-D02320346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EF90-DD58-4D73-803C-F5045E003F96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EF260A-D695-1C54-BB9A-D078C911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89DD9C-1D20-91B9-7185-FC419CF1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F63-96C6-44BE-9F69-86A7627479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692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709D2-C6F6-C873-F961-EA2BD96E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D0C91BD-C401-3D42-F461-22C7B8311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9D7381-5678-DBB8-8677-1F60C725A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5A5D89-E940-A3CD-C228-B7578BFA6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EF90-DD58-4D73-803C-F5045E003F96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3F8BE8-90E5-B05E-4967-CBBCF74E8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454012-7F77-161F-EDA9-42380924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F63-96C6-44BE-9F69-86A7627479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470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4D7EC3D-B4AC-5F20-E6FF-8DD65196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29C0B8-507E-9717-00F1-05353F9F9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D28A1A-DE83-949C-46D2-CDD2E49C8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BEF90-DD58-4D73-803C-F5045E003F96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818F96-B3BD-D2BD-8366-78CE5CCCD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479C7E-0A07-9AFB-C433-FF20C67FE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DCF63-96C6-44BE-9F69-86A7627479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664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E2F9749E-9905-F288-6948-010278609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07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C64BE80D-3225-A2F9-C4D6-CD98F9458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31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D58EAA83-3DC5-1023-2CAC-5B3E53F62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6665575" cy="3999345"/>
          </a:xfrm>
          <a:prstGeom prst="rect">
            <a:avLst/>
          </a:prstGeom>
        </p:spPr>
      </p:pic>
      <p:pic>
        <p:nvPicPr>
          <p:cNvPr id="7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C0FD98F7-CE10-ACCF-FE6E-231E6D427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82" y="3700550"/>
            <a:ext cx="5262417" cy="31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42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6C96F003-935C-919B-919F-B81965DD7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6311515" cy="3786909"/>
          </a:xfrm>
          <a:prstGeom prst="rect">
            <a:avLst/>
          </a:prstGeom>
        </p:spPr>
      </p:pic>
      <p:pic>
        <p:nvPicPr>
          <p:cNvPr id="7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382E8D93-F2F6-639A-D198-01789F336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84" y="3528290"/>
            <a:ext cx="5549515" cy="332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50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A24BA24A-A091-A357-40B5-57A281CB0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6142182" cy="3685309"/>
          </a:xfrm>
          <a:prstGeom prst="rect">
            <a:avLst/>
          </a:prstGeom>
        </p:spPr>
      </p:pic>
      <p:pic>
        <p:nvPicPr>
          <p:cNvPr id="7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44312003-A72D-39C2-2307-B72438B4D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715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76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A7BB0C44-0C6D-C387-0D00-0EF6AFEE2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"/>
            <a:ext cx="6249940" cy="3749964"/>
          </a:xfrm>
          <a:prstGeom prst="rect">
            <a:avLst/>
          </a:prstGeom>
        </p:spPr>
      </p:pic>
      <p:pic>
        <p:nvPicPr>
          <p:cNvPr id="7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EF96C12F-8C99-1069-018B-3F3E2840F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96" y="3509818"/>
            <a:ext cx="5580303" cy="334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73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0A89E1D-F396-B7C4-DC6E-139A8BCDB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237" y="-23091"/>
            <a:ext cx="7397337" cy="3452091"/>
          </a:xfrm>
          <a:prstGeom prst="rect">
            <a:avLst/>
          </a:prstGeom>
        </p:spPr>
      </p:pic>
      <p:pic>
        <p:nvPicPr>
          <p:cNvPr id="7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23E794B-FC90-DF9D-690D-8AE843FBB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309" y="-23091"/>
            <a:ext cx="7075054" cy="3301692"/>
          </a:xfrm>
          <a:prstGeom prst="rect">
            <a:avLst/>
          </a:prstGeom>
        </p:spPr>
      </p:pic>
      <p:pic>
        <p:nvPicPr>
          <p:cNvPr id="9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0CBE60E-98A9-4632-1F25-5018BA966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066" y="2994276"/>
            <a:ext cx="7556994" cy="3526597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D8CB65F-A614-73A9-0FE0-3B6E0A29B5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891" y="3080866"/>
            <a:ext cx="7185890" cy="335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796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Panorámica</PresentationFormat>
  <Paragraphs>0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Víctor Arnoldo Garrido Ortiz</dc:creator>
  <cp:lastModifiedBy>Víctor Arnoldo Garrido Ortiz</cp:lastModifiedBy>
  <cp:revision>1</cp:revision>
  <dcterms:created xsi:type="dcterms:W3CDTF">2023-05-23T05:30:02Z</dcterms:created>
  <dcterms:modified xsi:type="dcterms:W3CDTF">2023-05-23T05:51:41Z</dcterms:modified>
</cp:coreProperties>
</file>